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3F595A-CCA5-4DE3-881A-3824FE3B3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8B7FC3D-7F66-4741-9B92-A8CF9E836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1AA193-258A-4169-A896-595A9D7DC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F69ECD-A862-4CD7-8740-0BA8CC6C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D5B2652-C114-405C-B57C-553711939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387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76958F-462F-4DBF-B890-B2C1E01B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169D56-29CA-44CA-880D-92B62A075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68D20B-10EB-49A1-A125-6B890001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CEA3C0-CE0F-42ED-BEDE-5A47D733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EBDC1E-711C-49C4-B957-706615DD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497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16F30D-7471-4612-B3E0-4D8C674FF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29C352B-63E3-4D32-B531-B045AE08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42BA9D-0AFA-44C6-8734-FB472B22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8262DC-18C2-49AC-9273-A3C6C6938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6C9D93-849D-47C1-97F3-620CA928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22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C6C410-AE42-4D69-A2AB-E244EFC3A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80D2DF-1C0F-4D3A-B809-D8BEDE890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C9BA2F4-DD3F-4C11-8D93-DA086196A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742311F-44F7-4AFD-92F3-98C5A182F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3CA0714-0362-4077-939E-2682FF4C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E2017A3-034D-4325-9ECE-C0472511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046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24C2F1-8E4F-44DE-A320-19351BEDB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58EBAD2-8855-4686-BCDA-5EE250D36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D1F41F0-CFEF-45B4-AD4B-A4EE3B4F0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9E16A82-ED7E-45EC-ACC1-6AB9BE75E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B5D689A-A37C-470D-9A50-75BC9EF44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BC3336C-C3A4-49F4-B4D6-0E3EC5F41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2730328-F713-4480-87BE-E8AACC455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4316ADA-1584-48DD-A885-80F7D1572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367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08C843-473C-46FC-82EB-21D3EFDF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E0B96A8-3AC3-4147-BA12-572F1E2A1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1F2B456-DD85-46BE-BA06-9E3D3F29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0976EA0-159F-4FCB-AEEA-49AE4E54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104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C48BF47-60A0-4B9C-A638-E6FA2221D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0E6A9B6-A9CF-4372-85A2-0A5B6349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6E47987-342C-4130-9D84-AED2176D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77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E5E9F3-F133-4C88-BCB9-22F899B8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0E8CB9-0E98-42D8-A946-0C51DF5E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4B4EAA-2C73-45EC-95C8-17271DEA9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90ED67-60D7-4EC2-AADD-A28D2061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2394DD0-55FC-4BD6-8126-826F69122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23906F6-27BF-49F1-BEFB-D2B90860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737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5C5085-8D59-466C-B405-D44139FD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760EAEC-D4ED-4AB1-9668-1CC15C060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4ACCA6B-A62F-4C34-AA1D-A2538CA23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7586E9-2D7E-48D5-95FD-5A9185E12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497F89-41FA-4B29-A10A-7B7752597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2B0462C-7AC3-4F66-ABAF-1F460B9F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0914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3167E7-0088-4615-BBBB-825C2A74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FFE796E-91BC-425B-92A0-A720FAEFB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A12369-9110-48DD-A08A-EE8D7CA2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605BBC-BD35-4537-8AC4-F7EA82BB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1DF3843-A443-4572-8217-491BF09E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013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08C591F-4228-47C2-A3A7-B79B425B7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C86425D-3774-4E83-8FDA-C78129A93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5D6B28-0A1B-4158-BE9D-257D2631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F11584-9416-4AD8-90B8-3D71AB56D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2B3F01-1209-41AD-A1D6-2FAC76AF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828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345BAE5-CF43-46E0-92B7-DE1086E86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E12B6F-AA49-4DC7-9442-7DECE5D34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A2E36E-01CD-4860-9D70-F87A45B1E8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B2063-75F4-48C9-BC97-615AD6A98AE0}" type="datetimeFigureOut">
              <a:rPr lang="sv-SE" smtClean="0"/>
              <a:t>2021-06-04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95BE16-0D9B-4977-8EC3-3CC329FDA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5C5ED2-07A7-4D76-8F80-D8531F2CB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3236F-B64D-4C95-ABE9-BF43062050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050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2D301CC-AB91-489D-A69B-2498672051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2" r="-1" b="12064"/>
          <a:stretch/>
        </p:blipFill>
        <p:spPr>
          <a:xfrm>
            <a:off x="-515275" y="3622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75B0B6-E1C3-4DFA-9F8A-19BD4F6622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57" r="1495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4" name="Bildobjekt 3" descr="En bild som visar ritning, skjorta&#10;&#10;Automatiskt genererad beskrivning">
            <a:extLst>
              <a:ext uri="{FF2B5EF4-FFF2-40B4-BE49-F238E27FC236}">
                <a16:creationId xmlns:a16="http://schemas.microsoft.com/office/drawing/2014/main" id="{070A0959-9EBF-414E-8171-9D55C66077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8" r="5" b="14932"/>
          <a:stretch/>
        </p:blipFill>
        <p:spPr>
          <a:xfrm>
            <a:off x="4538249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sp>
        <p:nvSpPr>
          <p:cNvPr id="135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060AC1CC-91A4-4E34-A94C-037806CBC2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1" r="7975" b="2"/>
          <a:stretch/>
        </p:blipFill>
        <p:spPr bwMode="auto">
          <a:xfrm>
            <a:off x="1978495" y="-9857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ubrik 1">
            <a:extLst>
              <a:ext uri="{FF2B5EF4-FFF2-40B4-BE49-F238E27FC236}">
                <a16:creationId xmlns:a16="http://schemas.microsoft.com/office/drawing/2014/main" id="{498A7DDD-B9A5-4927-8B85-CE13E096829C}"/>
              </a:ext>
            </a:extLst>
          </p:cNvPr>
          <p:cNvSpPr txBox="1">
            <a:spLocks/>
          </p:cNvSpPr>
          <p:nvPr/>
        </p:nvSpPr>
        <p:spPr>
          <a:xfrm>
            <a:off x="5372438" y="2676190"/>
            <a:ext cx="6819562" cy="41818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1500" b="1" i="1" dirty="0">
                <a:solidFill>
                  <a:schemeClr val="bg1"/>
                </a:solidFill>
              </a:rPr>
              <a:t>                                              Lagbygget 21/22 Med HJÄRTA &amp; VILJA</a:t>
            </a:r>
            <a:br>
              <a:rPr lang="sv-SE" sz="1500" dirty="0">
                <a:solidFill>
                  <a:schemeClr val="bg1"/>
                </a:solidFill>
              </a:rPr>
            </a:br>
            <a:r>
              <a:rPr lang="sv-SE" sz="1500" dirty="0">
                <a:solidFill>
                  <a:schemeClr val="bg1"/>
                </a:solidFill>
              </a:rPr>
              <a:t>                                            </a:t>
            </a:r>
            <a:r>
              <a:rPr lang="sv-SE" sz="1400" b="1" dirty="0">
                <a:solidFill>
                  <a:schemeClr val="bg1"/>
                </a:solidFill>
              </a:rPr>
              <a:t>Målvakter:</a:t>
            </a:r>
          </a:p>
          <a:p>
            <a:pPr algn="l"/>
            <a:r>
              <a:rPr lang="sv-SE" sz="1400" b="1" dirty="0">
                <a:solidFill>
                  <a:schemeClr val="bg1"/>
                </a:solidFill>
              </a:rPr>
              <a:t>                                              </a:t>
            </a:r>
            <a:r>
              <a:rPr lang="sv-SE" sz="1400" dirty="0">
                <a:solidFill>
                  <a:schemeClr val="bg1"/>
                </a:solidFill>
              </a:rPr>
              <a:t>Daniel Rosengren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                                        Alexander Jirhage</a:t>
            </a:r>
          </a:p>
          <a:p>
            <a:pPr algn="l"/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                        </a:t>
            </a:r>
            <a:r>
              <a:rPr lang="sv-SE" sz="1400" b="1" dirty="0">
                <a:solidFill>
                  <a:schemeClr val="bg1"/>
                </a:solidFill>
              </a:rPr>
              <a:t>Backar</a:t>
            </a:r>
            <a:r>
              <a:rPr lang="sv-SE" sz="1400" dirty="0">
                <a:solidFill>
                  <a:schemeClr val="bg1"/>
                </a:solidFill>
              </a:rPr>
              <a:t>: 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                                   Elias Svensson-Dervall	</a:t>
            </a:r>
            <a:r>
              <a:rPr lang="sv-SE" sz="1400" i="1" dirty="0">
                <a:solidFill>
                  <a:schemeClr val="bg1"/>
                </a:solidFill>
              </a:rPr>
              <a:t>Ny från Rögle BK</a:t>
            </a:r>
            <a:br>
              <a:rPr lang="sv-SE" sz="1400" i="1" dirty="0">
                <a:solidFill>
                  <a:schemeClr val="bg1"/>
                </a:solidFill>
              </a:rPr>
            </a:br>
            <a:r>
              <a:rPr lang="sv-SE" sz="1400" i="1" dirty="0">
                <a:solidFill>
                  <a:schemeClr val="bg1"/>
                </a:solidFill>
              </a:rPr>
              <a:t>                                    </a:t>
            </a:r>
            <a:r>
              <a:rPr lang="sv-SE" sz="1400" dirty="0">
                <a:solidFill>
                  <a:schemeClr val="bg1"/>
                </a:solidFill>
              </a:rPr>
              <a:t>Lucas Eriksson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                    Marcus af Búren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                  Ludvig Almgren	                   	</a:t>
            </a:r>
            <a:r>
              <a:rPr lang="sv-SE" sz="1400" i="1" dirty="0">
                <a:solidFill>
                  <a:schemeClr val="bg1"/>
                </a:solidFill>
              </a:rPr>
              <a:t>Ny från Djurgårdens IF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                Alexander Svarvén		</a:t>
            </a:r>
            <a:r>
              <a:rPr lang="sv-SE" sz="1400" i="1" dirty="0">
                <a:solidFill>
                  <a:schemeClr val="bg1"/>
                </a:solidFill>
              </a:rPr>
              <a:t>Ny från Huddinge IK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                          Jim Jakobs                                                	</a:t>
            </a:r>
            <a:r>
              <a:rPr lang="sv-SE" sz="1400" i="1" dirty="0">
                <a:solidFill>
                  <a:schemeClr val="bg1"/>
                </a:solidFill>
              </a:rPr>
              <a:t>Ny från Borlänge IF</a:t>
            </a:r>
          </a:p>
          <a:p>
            <a:pPr algn="l"/>
            <a:r>
              <a:rPr lang="sv-SE" sz="1400" i="1" dirty="0">
                <a:solidFill>
                  <a:schemeClr val="bg1"/>
                </a:solidFill>
              </a:rPr>
              <a:t>                            </a:t>
            </a:r>
            <a:r>
              <a:rPr lang="sv-SE" sz="1400" dirty="0">
                <a:solidFill>
                  <a:schemeClr val="bg1"/>
                </a:solidFill>
              </a:rPr>
              <a:t>Karl Holmqvist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                       </a:t>
            </a:r>
          </a:p>
          <a:p>
            <a:pPr algn="l"/>
            <a:endParaRPr lang="sv-SE" sz="1400" dirty="0">
              <a:solidFill>
                <a:schemeClr val="bg1"/>
              </a:solidFill>
            </a:endParaRP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                   </a:t>
            </a:r>
            <a:r>
              <a:rPr lang="sv-SE" sz="1400" b="1" dirty="0">
                <a:solidFill>
                  <a:schemeClr val="bg1"/>
                </a:solidFill>
              </a:rPr>
              <a:t>Forwards: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      Viktor Trojmar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    Lukas Paulsson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  Marcus Abrahamsson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     Anton Larsson		    	</a:t>
            </a:r>
            <a:r>
              <a:rPr lang="sv-SE" sz="1400" i="1" dirty="0">
                <a:solidFill>
                  <a:schemeClr val="bg1"/>
                </a:solidFill>
              </a:rPr>
              <a:t>Ny från Djurgårdens IF</a:t>
            </a:r>
          </a:p>
          <a:p>
            <a:pPr algn="l"/>
            <a:r>
              <a:rPr lang="sv-SE" sz="1400" i="1" dirty="0">
                <a:solidFill>
                  <a:schemeClr val="bg1"/>
                </a:solidFill>
              </a:rPr>
              <a:t>              </a:t>
            </a:r>
            <a:r>
              <a:rPr lang="sv-SE" sz="1400" dirty="0">
                <a:solidFill>
                  <a:schemeClr val="bg1"/>
                </a:solidFill>
              </a:rPr>
              <a:t>Dennis Finn-Olsson		                   	</a:t>
            </a:r>
            <a:r>
              <a:rPr lang="sv-SE" sz="1400" i="1" dirty="0">
                <a:solidFill>
                  <a:schemeClr val="bg1"/>
                </a:solidFill>
              </a:rPr>
              <a:t>Ny från Borlänge IF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         Wille Stoor			 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  Marcus Andersson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 Oskar Söderberg</a:t>
            </a:r>
            <a:br>
              <a:rPr lang="sv-SE" sz="1400" dirty="0">
                <a:solidFill>
                  <a:schemeClr val="bg1"/>
                </a:solidFill>
              </a:rPr>
            </a:br>
            <a:r>
              <a:rPr lang="sv-SE" sz="1400" dirty="0">
                <a:solidFill>
                  <a:schemeClr val="bg1"/>
                </a:solidFill>
              </a:rPr>
              <a:t>       Erik Aterius                                                            	</a:t>
            </a:r>
            <a:r>
              <a:rPr lang="sv-SE" sz="1400" i="1" dirty="0">
                <a:solidFill>
                  <a:schemeClr val="bg1"/>
                </a:solidFill>
              </a:rPr>
              <a:t>Ny från Borås HC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  Oskar Carlsson</a:t>
            </a:r>
            <a:r>
              <a:rPr lang="sv-SE" sz="1400" i="1" dirty="0">
                <a:solidFill>
                  <a:schemeClr val="bg1"/>
                </a:solidFill>
              </a:rPr>
              <a:t>                                                         	Ny från Eskilstuna Linden           </a:t>
            </a:r>
          </a:p>
          <a:p>
            <a:pPr algn="l"/>
            <a:r>
              <a:rPr lang="sv-SE" sz="1400" i="1" dirty="0">
                <a:solidFill>
                  <a:schemeClr val="bg1"/>
                </a:solidFill>
              </a:rPr>
              <a:t>     </a:t>
            </a:r>
            <a:r>
              <a:rPr lang="sv-SE" sz="1400" dirty="0">
                <a:solidFill>
                  <a:schemeClr val="bg1"/>
                </a:solidFill>
              </a:rPr>
              <a:t>??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  ??</a:t>
            </a:r>
          </a:p>
          <a:p>
            <a:pPr algn="l"/>
            <a:r>
              <a:rPr lang="sv-SE" sz="1400" dirty="0">
                <a:solidFill>
                  <a:schemeClr val="bg1"/>
                </a:solidFill>
              </a:rPr>
              <a:t> ??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A6CF0A3-4DD2-4F76-83F9-436A2DCE8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8" y="2676190"/>
            <a:ext cx="4590444" cy="89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D4405493-FD48-427C-BAAF-49B880C92477}"/>
              </a:ext>
            </a:extLst>
          </p:cNvPr>
          <p:cNvSpPr txBox="1">
            <a:spLocks/>
          </p:cNvSpPr>
          <p:nvPr/>
        </p:nvSpPr>
        <p:spPr>
          <a:xfrm>
            <a:off x="3071447" y="4318468"/>
            <a:ext cx="2661443" cy="171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1500" dirty="0">
                <a:solidFill>
                  <a:schemeClr val="bg1"/>
                </a:solidFill>
              </a:rPr>
              <a:t>		</a:t>
            </a:r>
          </a:p>
          <a:p>
            <a:pPr algn="l"/>
            <a:r>
              <a:rPr lang="sv-SE" sz="1500" b="1" i="1" dirty="0">
                <a:solidFill>
                  <a:schemeClr val="bg1"/>
                </a:solidFill>
              </a:rPr>
              <a:t>Vallentuna Hockeys tränare 21/22</a:t>
            </a:r>
          </a:p>
          <a:p>
            <a:pPr algn="l"/>
            <a:r>
              <a:rPr lang="sv-SE" sz="1500" b="1" dirty="0">
                <a:solidFill>
                  <a:schemeClr val="bg1"/>
                </a:solidFill>
              </a:rPr>
              <a:t>Head coach: </a:t>
            </a:r>
          </a:p>
          <a:p>
            <a:pPr algn="l"/>
            <a:r>
              <a:rPr lang="sv-SE" sz="1500" dirty="0">
                <a:solidFill>
                  <a:schemeClr val="bg1"/>
                </a:solidFill>
              </a:rPr>
              <a:t>Mikael Österblom</a:t>
            </a:r>
            <a:br>
              <a:rPr lang="sv-SE" sz="1500" dirty="0">
                <a:solidFill>
                  <a:schemeClr val="bg1"/>
                </a:solidFill>
              </a:rPr>
            </a:br>
            <a:r>
              <a:rPr lang="sv-SE" sz="1500" b="1" dirty="0">
                <a:solidFill>
                  <a:schemeClr val="bg1"/>
                </a:solidFill>
              </a:rPr>
              <a:t>Ass coach:</a:t>
            </a:r>
          </a:p>
          <a:p>
            <a:pPr algn="l"/>
            <a:r>
              <a:rPr lang="sv-SE" sz="1500" dirty="0">
                <a:solidFill>
                  <a:schemeClr val="bg1"/>
                </a:solidFill>
              </a:rPr>
              <a:t>Magnus Kullerback</a:t>
            </a:r>
          </a:p>
          <a:p>
            <a:pPr algn="l"/>
            <a:r>
              <a:rPr lang="sv-SE" sz="1500" b="1" dirty="0">
                <a:solidFill>
                  <a:schemeClr val="bg1"/>
                </a:solidFill>
              </a:rPr>
              <a:t>Goalie coach:</a:t>
            </a:r>
          </a:p>
          <a:p>
            <a:pPr algn="l"/>
            <a:r>
              <a:rPr lang="sv-SE" sz="1500" dirty="0">
                <a:solidFill>
                  <a:schemeClr val="bg1"/>
                </a:solidFill>
              </a:rPr>
              <a:t>Ola Kahem</a:t>
            </a:r>
          </a:p>
        </p:txBody>
      </p:sp>
      <p:pic>
        <p:nvPicPr>
          <p:cNvPr id="1030" name="Picture 6" descr="hockeygear_200x50">
            <a:extLst>
              <a:ext uri="{FF2B5EF4-FFF2-40B4-BE49-F238E27FC236}">
                <a16:creationId xmlns:a16="http://schemas.microsoft.com/office/drawing/2014/main" id="{93596DCE-0CAD-4395-A3A8-BD61FAEB1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08" y="2827629"/>
            <a:ext cx="19050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CM Hockey - Photos | Facebook">
            <a:extLst>
              <a:ext uri="{FF2B5EF4-FFF2-40B4-BE49-F238E27FC236}">
                <a16:creationId xmlns:a16="http://schemas.microsoft.com/office/drawing/2014/main" id="{7346A08D-AD9C-40D0-BB05-C2DAF5F89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05" y="3863307"/>
            <a:ext cx="2661442" cy="26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33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169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Vallentuna Hockey 21/22</dc:title>
  <dc:creator>Stolt, Patrik</dc:creator>
  <cp:lastModifiedBy>Stolt, Patrik</cp:lastModifiedBy>
  <cp:revision>23</cp:revision>
  <dcterms:created xsi:type="dcterms:W3CDTF">2021-05-04T14:25:28Z</dcterms:created>
  <dcterms:modified xsi:type="dcterms:W3CDTF">2021-06-04T10:53:03Z</dcterms:modified>
</cp:coreProperties>
</file>