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96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33F595A-CCA5-4DE3-881A-3824FE3B3B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28B7FC3D-7F66-4741-9B92-A8CF9E8367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91AA193-258A-4169-A896-595A9D7DC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B2063-75F4-48C9-BC97-615AD6A98AE0}" type="datetimeFigureOut">
              <a:rPr lang="sv-SE" smtClean="0"/>
              <a:t>2021-06-04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DF69ECD-A862-4CD7-8740-0BA8CC6C4A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D5B2652-C114-405C-B57C-5537119391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3236F-B64D-4C95-ABE9-BF43062050A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438704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A76958F-462F-4DBF-B890-B2C1E01B7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8169D56-29CA-44CA-880D-92B62A0759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F68D20B-10EB-49A1-A125-6B890001B2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B2063-75F4-48C9-BC97-615AD6A98AE0}" type="datetimeFigureOut">
              <a:rPr lang="sv-SE" smtClean="0"/>
              <a:t>2021-06-04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0CEA3C0-CE0F-42ED-BEDE-5A47D7334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3EBDC1E-711C-49C4-B957-706615DD36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3236F-B64D-4C95-ABE9-BF43062050A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749709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C16F30D-7471-4612-B3E0-4D8C674FF3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F29C352B-63E3-4D32-B531-B045AE08FC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F42BA9D-0AFA-44C6-8734-FB472B22CF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B2063-75F4-48C9-BC97-615AD6A98AE0}" type="datetimeFigureOut">
              <a:rPr lang="sv-SE" smtClean="0"/>
              <a:t>2021-06-04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48262DC-18C2-49AC-9273-A3C6C6938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36C9D93-849D-47C1-97F3-620CA9285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3236F-B64D-4C95-ABE9-BF43062050A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22265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1C6C410-AE42-4D69-A2AB-E244EFC3AB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280D2DF-1C0F-4D3A-B809-D8BEDE890C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FC9BA2F4-DD3F-4C11-8D93-DA086196AA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7742311F-44F7-4AFD-92F3-98C5A182F5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B2063-75F4-48C9-BC97-615AD6A98AE0}" type="datetimeFigureOut">
              <a:rPr lang="sv-SE" smtClean="0"/>
              <a:t>2021-06-04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63CA0714-0362-4077-939E-2682FF4C39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2E2017A3-034D-4325-9ECE-C0472511A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3236F-B64D-4C95-ABE9-BF43062050A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90463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624C2F1-8E4F-44DE-A320-19351BEDB4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C58EBAD2-8855-4686-BCDA-5EE250D365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1D1F41F0-CFEF-45B4-AD4B-A4EE3B4F0A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49E16A82-ED7E-45EC-ACC1-6AB9BE75E3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AB5D689A-A37C-470D-9A50-75BC9EF44D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BBC3336C-C3A4-49F4-B4D6-0E3EC5F417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B2063-75F4-48C9-BC97-615AD6A98AE0}" type="datetimeFigureOut">
              <a:rPr lang="sv-SE" smtClean="0"/>
              <a:t>2021-06-04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32730328-F713-4480-87BE-E8AACC4554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24316ADA-1584-48DD-A885-80F7D1572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3236F-B64D-4C95-ABE9-BF43062050A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83678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108C843-473C-46FC-82EB-21D3EFDF1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FE0B96A8-3AC3-4147-BA12-572F1E2A13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B2063-75F4-48C9-BC97-615AD6A98AE0}" type="datetimeFigureOut">
              <a:rPr lang="sv-SE" smtClean="0"/>
              <a:t>2021-06-04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E1F2B456-DD85-46BE-BA06-9E3D3F29A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A0976EA0-159F-4FCB-AEEA-49AE4E545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3236F-B64D-4C95-ABE9-BF43062050A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010438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1C48BF47-60A0-4B9C-A638-E6FA2221D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B2063-75F4-48C9-BC97-615AD6A98AE0}" type="datetimeFigureOut">
              <a:rPr lang="sv-SE" smtClean="0"/>
              <a:t>2021-06-04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50E6A9B6-A9CF-4372-85A2-0A5B6349A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56E47987-342C-4130-9D84-AED2176D3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3236F-B64D-4C95-ABE9-BF43062050A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387718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DE5E9F3-F133-4C88-BCB9-22F899B8DF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00E8CB9-0E98-42D8-A946-0C51DF5EF3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BE4B4EAA-2C73-45EC-95C8-17271DEA91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1590ED67-60D7-4EC2-AADD-A28D20619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B2063-75F4-48C9-BC97-615AD6A98AE0}" type="datetimeFigureOut">
              <a:rPr lang="sv-SE" smtClean="0"/>
              <a:t>2021-06-04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72394DD0-55FC-4BD6-8126-826F691221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623906F6-27BF-49F1-BEFB-D2B90860A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3236F-B64D-4C95-ABE9-BF43062050A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77372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35C5085-8D59-466C-B405-D44139FD3E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9760EAEC-D4ED-4AB1-9668-1CC15C0603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C4ACCA6B-A62F-4C34-AA1D-A2538CA236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467586E9-2D7E-48D5-95FD-5A9185E12A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B2063-75F4-48C9-BC97-615AD6A98AE0}" type="datetimeFigureOut">
              <a:rPr lang="sv-SE" smtClean="0"/>
              <a:t>2021-06-04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9497F89-41FA-4B29-A10A-7B7752597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F2B0462C-7AC3-4F66-ABAF-1F460B9FF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3236F-B64D-4C95-ABE9-BF43062050A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709149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13167E7-0088-4615-BBBB-825C2A74C2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9FFE796E-91BC-425B-92A0-A720FAEFB8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2A12369-9110-48DD-A08A-EE8D7CA202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B2063-75F4-48C9-BC97-615AD6A98AE0}" type="datetimeFigureOut">
              <a:rPr lang="sv-SE" smtClean="0"/>
              <a:t>2021-06-04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1605BBC-BD35-4537-8AC4-F7EA82BB3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1DF3843-A443-4572-8217-491BF09EF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3236F-B64D-4C95-ABE9-BF43062050A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701300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908C591F-4228-47C2-A3A7-B79B425B75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8C86425D-3774-4E83-8FDA-C78129A939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45D6B28-0A1B-4158-BE9D-257D263141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B2063-75F4-48C9-BC97-615AD6A98AE0}" type="datetimeFigureOut">
              <a:rPr lang="sv-SE" smtClean="0"/>
              <a:t>2021-06-04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FF11584-9416-4AD8-90B8-3D71AB56D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F2B3F01-1209-41AD-A1D6-2FAC76AFE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3236F-B64D-4C95-ABE9-BF43062050A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482808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C345BAE5-CF43-46E0-92B7-DE1086E86F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E3E12B6F-AA49-4DC7-9442-7DECE5D34C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6A2E36E-01CD-4860-9D70-F87A45B1E8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9B2063-75F4-48C9-BC97-615AD6A98AE0}" type="datetimeFigureOut">
              <a:rPr lang="sv-SE" smtClean="0"/>
              <a:t>2021-06-04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795BE16-0D9B-4977-8EC3-3CC329FDA9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B5C5ED2-07A7-4D76-8F80-D8531F2CBD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83236F-B64D-4C95-ABE9-BF43062050A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30504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32D301CC-AB91-489D-A69B-24986720510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72" r="-1" b="12064"/>
          <a:stretch/>
        </p:blipFill>
        <p:spPr>
          <a:xfrm>
            <a:off x="-515275" y="3622"/>
            <a:ext cx="3255403" cy="2505456"/>
          </a:xfrm>
          <a:custGeom>
            <a:avLst/>
            <a:gdLst/>
            <a:ahLst/>
            <a:cxnLst/>
            <a:rect l="l" t="t" r="r" b="b"/>
            <a:pathLst>
              <a:path w="3255403" h="2505456">
                <a:moveTo>
                  <a:pt x="0" y="0"/>
                </a:moveTo>
                <a:lnTo>
                  <a:pt x="3255403" y="0"/>
                </a:lnTo>
                <a:lnTo>
                  <a:pt x="2094477" y="2505456"/>
                </a:lnTo>
                <a:lnTo>
                  <a:pt x="0" y="2505456"/>
                </a:lnTo>
                <a:close/>
              </a:path>
            </a:pathLst>
          </a:cu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075B0B6-E1C3-4DFA-9F8A-19BD4F6622D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257" r="1495"/>
          <a:stretch/>
        </p:blipFill>
        <p:spPr>
          <a:xfrm>
            <a:off x="7381876" y="10"/>
            <a:ext cx="4810125" cy="2501827"/>
          </a:xfrm>
          <a:custGeom>
            <a:avLst/>
            <a:gdLst/>
            <a:ahLst/>
            <a:cxnLst/>
            <a:rect l="l" t="t" r="r" b="b"/>
            <a:pathLst>
              <a:path w="4810125" h="2501837">
                <a:moveTo>
                  <a:pt x="1159248" y="0"/>
                </a:moveTo>
                <a:lnTo>
                  <a:pt x="4810125" y="0"/>
                </a:lnTo>
                <a:lnTo>
                  <a:pt x="4810125" y="2501837"/>
                </a:lnTo>
                <a:lnTo>
                  <a:pt x="0" y="2501837"/>
                </a:lnTo>
                <a:close/>
              </a:path>
            </a:pathLst>
          </a:custGeom>
        </p:spPr>
      </p:pic>
      <p:pic>
        <p:nvPicPr>
          <p:cNvPr id="4" name="Bildobjekt 3" descr="En bild som visar ritning, skjorta&#10;&#10;Automatiskt genererad beskrivning">
            <a:extLst>
              <a:ext uri="{FF2B5EF4-FFF2-40B4-BE49-F238E27FC236}">
                <a16:creationId xmlns:a16="http://schemas.microsoft.com/office/drawing/2014/main" id="{070A0959-9EBF-414E-8171-9D55C66077C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48" r="5" b="14932"/>
          <a:stretch/>
        </p:blipFill>
        <p:spPr>
          <a:xfrm>
            <a:off x="4538249" y="-6235"/>
            <a:ext cx="3677817" cy="2505456"/>
          </a:xfrm>
          <a:custGeom>
            <a:avLst/>
            <a:gdLst/>
            <a:ahLst/>
            <a:cxnLst/>
            <a:rect l="l" t="t" r="r" b="b"/>
            <a:pathLst>
              <a:path w="3677817" h="2505456">
                <a:moveTo>
                  <a:pt x="1160926" y="0"/>
                </a:moveTo>
                <a:lnTo>
                  <a:pt x="3677817" y="0"/>
                </a:lnTo>
                <a:lnTo>
                  <a:pt x="2516891" y="2505456"/>
                </a:lnTo>
                <a:lnTo>
                  <a:pt x="0" y="2505456"/>
                </a:lnTo>
                <a:close/>
              </a:path>
            </a:pathLst>
          </a:custGeom>
        </p:spPr>
      </p:pic>
      <p:sp>
        <p:nvSpPr>
          <p:cNvPr id="135" name="Freeform 43">
            <a:extLst>
              <a:ext uri="{FF2B5EF4-FFF2-40B4-BE49-F238E27FC236}">
                <a16:creationId xmlns:a16="http://schemas.microsoft.com/office/drawing/2014/main" id="{AAD8F19F-4A55-467B-BED0-8837659A90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53050" y="2660089"/>
            <a:ext cx="6838950" cy="4197911"/>
          </a:xfrm>
          <a:custGeom>
            <a:avLst/>
            <a:gdLst>
              <a:gd name="connsiteX0" fmla="*/ 4893809 w 6838950"/>
              <a:gd name="connsiteY0" fmla="*/ 0 h 4197911"/>
              <a:gd name="connsiteX1" fmla="*/ 4887586 w 6838950"/>
              <a:gd name="connsiteY1" fmla="*/ 0 h 4197911"/>
              <a:gd name="connsiteX2" fmla="*/ 3697795 w 6838950"/>
              <a:gd name="connsiteY2" fmla="*/ 0 h 4197911"/>
              <a:gd name="connsiteX3" fmla="*/ 2047750 w 6838950"/>
              <a:gd name="connsiteY3" fmla="*/ 0 h 4197911"/>
              <a:gd name="connsiteX4" fmla="*/ 0 w 6838950"/>
              <a:gd name="connsiteY4" fmla="*/ 0 h 4197911"/>
              <a:gd name="connsiteX5" fmla="*/ 0 w 6838950"/>
              <a:gd name="connsiteY5" fmla="*/ 4197911 h 4197911"/>
              <a:gd name="connsiteX6" fmla="*/ 6838950 w 6838950"/>
              <a:gd name="connsiteY6" fmla="*/ 4197911 h 4197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838950" h="4197911">
                <a:moveTo>
                  <a:pt x="4893809" y="0"/>
                </a:moveTo>
                <a:lnTo>
                  <a:pt x="4887586" y="0"/>
                </a:lnTo>
                <a:lnTo>
                  <a:pt x="3697795" y="0"/>
                </a:lnTo>
                <a:lnTo>
                  <a:pt x="2047750" y="0"/>
                </a:lnTo>
                <a:lnTo>
                  <a:pt x="0" y="0"/>
                </a:lnTo>
                <a:lnTo>
                  <a:pt x="0" y="4197911"/>
                </a:lnTo>
                <a:lnTo>
                  <a:pt x="6838950" y="4197911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4" name="Picture 2">
            <a:extLst>
              <a:ext uri="{FF2B5EF4-FFF2-40B4-BE49-F238E27FC236}">
                <a16:creationId xmlns:a16="http://schemas.microsoft.com/office/drawing/2014/main" id="{060AC1CC-91A4-4E34-A94C-037806CBC2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61" r="7975" b="2"/>
          <a:stretch/>
        </p:blipFill>
        <p:spPr bwMode="auto">
          <a:xfrm>
            <a:off x="1978495" y="-9857"/>
            <a:ext cx="3393943" cy="2502833"/>
          </a:xfrm>
          <a:custGeom>
            <a:avLst/>
            <a:gdLst/>
            <a:ahLst/>
            <a:cxnLst/>
            <a:rect l="l" t="t" r="r" b="b"/>
            <a:pathLst>
              <a:path w="3393943" h="2502843">
                <a:moveTo>
                  <a:pt x="1159715" y="0"/>
                </a:moveTo>
                <a:lnTo>
                  <a:pt x="3393943" y="0"/>
                </a:lnTo>
                <a:lnTo>
                  <a:pt x="2234228" y="2502843"/>
                </a:lnTo>
                <a:lnTo>
                  <a:pt x="0" y="2502843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Rubrik 1">
            <a:extLst>
              <a:ext uri="{FF2B5EF4-FFF2-40B4-BE49-F238E27FC236}">
                <a16:creationId xmlns:a16="http://schemas.microsoft.com/office/drawing/2014/main" id="{498A7DDD-B9A5-4927-8B85-CE13E096829C}"/>
              </a:ext>
            </a:extLst>
          </p:cNvPr>
          <p:cNvSpPr txBox="1">
            <a:spLocks/>
          </p:cNvSpPr>
          <p:nvPr/>
        </p:nvSpPr>
        <p:spPr>
          <a:xfrm>
            <a:off x="5372438" y="2676190"/>
            <a:ext cx="6819562" cy="418180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sv-SE" sz="1500" b="1" i="1" dirty="0">
                <a:solidFill>
                  <a:schemeClr val="bg1"/>
                </a:solidFill>
              </a:rPr>
              <a:t>                                              Träningsmatcher Hemma 21/22 </a:t>
            </a:r>
          </a:p>
          <a:p>
            <a:pPr algn="l"/>
            <a:endParaRPr lang="sv-SE" sz="1500" b="1" i="1" dirty="0">
              <a:solidFill>
                <a:schemeClr val="bg1"/>
              </a:solidFill>
            </a:endParaRPr>
          </a:p>
          <a:p>
            <a:pPr algn="l"/>
            <a:r>
              <a:rPr lang="sv-SE" sz="1500" dirty="0">
                <a:solidFill>
                  <a:schemeClr val="bg1"/>
                </a:solidFill>
              </a:rPr>
              <a:t>                                       Vallentuna Hockey-Lindlövens IF 	Ons 25/8 kl 19.00</a:t>
            </a:r>
            <a:br>
              <a:rPr lang="sv-SE" sz="1500" dirty="0">
                <a:solidFill>
                  <a:schemeClr val="bg1"/>
                </a:solidFill>
              </a:rPr>
            </a:br>
            <a:endParaRPr lang="sv-SE" sz="1500" dirty="0">
              <a:solidFill>
                <a:schemeClr val="bg1"/>
              </a:solidFill>
            </a:endParaRPr>
          </a:p>
          <a:p>
            <a:pPr algn="l"/>
            <a:r>
              <a:rPr lang="sv-SE" sz="1500" dirty="0">
                <a:solidFill>
                  <a:schemeClr val="bg1"/>
                </a:solidFill>
              </a:rPr>
              <a:t>	             Vallentuna Hockey-Surahammars IF	 Lör 4/9 kl 15.00</a:t>
            </a:r>
          </a:p>
          <a:p>
            <a:pPr algn="l"/>
            <a:r>
              <a:rPr lang="sv-SE" sz="1500" dirty="0">
                <a:solidFill>
                  <a:schemeClr val="bg1"/>
                </a:solidFill>
              </a:rPr>
              <a:t>		</a:t>
            </a:r>
          </a:p>
          <a:p>
            <a:pPr algn="l"/>
            <a:r>
              <a:rPr lang="sv-SE" sz="1500" dirty="0">
                <a:solidFill>
                  <a:schemeClr val="bg1"/>
                </a:solidFill>
              </a:rPr>
              <a:t>	        Vallentuna Hockey-Väsby Hockey              	Ons 22/9 kl. 19.00                                           </a:t>
            </a:r>
            <a:endParaRPr lang="sv-SE" sz="1400" dirty="0">
              <a:solidFill>
                <a:schemeClr val="bg1"/>
              </a:solidFill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9A6CF0A3-4DD2-4F76-83F9-436A2DCE82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908" y="2676190"/>
            <a:ext cx="4590444" cy="896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ockeygear_200x50">
            <a:extLst>
              <a:ext uri="{FF2B5EF4-FFF2-40B4-BE49-F238E27FC236}">
                <a16:creationId xmlns:a16="http://schemas.microsoft.com/office/drawing/2014/main" id="{93596DCE-0CAD-4395-A3A8-BD61FAEB18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5008" y="2827629"/>
            <a:ext cx="19050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CM Hockey - Photos | Facebook">
            <a:extLst>
              <a:ext uri="{FF2B5EF4-FFF2-40B4-BE49-F238E27FC236}">
                <a16:creationId xmlns:a16="http://schemas.microsoft.com/office/drawing/2014/main" id="{7346A08D-AD9C-40D0-BB05-C2DAF5F894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005" y="3863307"/>
            <a:ext cx="2661442" cy="2661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73314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</TotalTime>
  <Words>38</Words>
  <Application>Microsoft Office PowerPoint</Application>
  <PresentationFormat>Widescreen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Office-tema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Vallentuna Hockey 21/22</dc:title>
  <dc:creator>Stolt, Patrik</dc:creator>
  <cp:lastModifiedBy>Stolt, Patrik</cp:lastModifiedBy>
  <cp:revision>23</cp:revision>
  <dcterms:created xsi:type="dcterms:W3CDTF">2021-05-04T14:25:28Z</dcterms:created>
  <dcterms:modified xsi:type="dcterms:W3CDTF">2021-06-04T10:53:57Z</dcterms:modified>
</cp:coreProperties>
</file>